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885" y="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510f55e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510f55e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510f55e6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510f55e6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510f55e6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a510f55e6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a510f55e6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a510f55e6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510f55e6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510f55e6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510f55e6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510f55e6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a510f55e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a510f55e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510f55e6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510f55e6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510f55e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510f55e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510f55e6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510f55e6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510f55e6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510f55e6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510f55e6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510f55e6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510f55e6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510f55e6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510f55e6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510f55e6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05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25"/>
            <a:ext cx="91440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17"/>
            <a:ext cx="9144000" cy="51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17"/>
            <a:ext cx="9144000" cy="51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17"/>
            <a:ext cx="9144000" cy="51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77859" cy="516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325" y="0"/>
            <a:ext cx="91863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325" y="0"/>
            <a:ext cx="91863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6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25"/>
            <a:ext cx="9144024" cy="51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17"/>
            <a:ext cx="9144000" cy="51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025" y="-23817"/>
            <a:ext cx="9314026" cy="523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475"/>
            <a:ext cx="9144000" cy="522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475"/>
            <a:ext cx="9280027" cy="522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BB20C7-6036-ECB2-A62F-249FC33EF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114549"/>
            <a:ext cx="9280027" cy="2434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aditya malav</cp:lastModifiedBy>
  <cp:revision>2</cp:revision>
  <dcterms:modified xsi:type="dcterms:W3CDTF">2023-01-05T20:34:23Z</dcterms:modified>
</cp:coreProperties>
</file>